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9" r:id="rId7"/>
    <p:sldId id="266" r:id="rId8"/>
    <p:sldId id="269" r:id="rId9"/>
    <p:sldId id="270" r:id="rId10"/>
    <p:sldId id="271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1" autoAdjust="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01.08.2020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01.08.2020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01.08.2020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01.08.2020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01.08.2020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01.08.2020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01.08.2020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01.08.2020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01.08.2020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01.08.2020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01.08.2020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01.08.2020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01.08.2020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427705" cy="2219691"/>
          </a:xfrm>
        </p:spPr>
        <p:txBody>
          <a:bodyPr rtlCol="0" anchor="ctr">
            <a:normAutofit/>
          </a:bodyPr>
          <a:lstStyle/>
          <a:p>
            <a:pPr rtl="0"/>
            <a:r>
              <a:rPr lang="ru-RU" sz="4000" dirty="0"/>
              <a:t>Редакционно-издательский</a:t>
            </a:r>
            <a:br>
              <a:rPr lang="ru-RU" sz="4000" dirty="0"/>
            </a:br>
            <a:r>
              <a:rPr lang="ru-RU" sz="4000" dirty="0"/>
              <a:t>центр </a:t>
            </a:r>
            <a:r>
              <a:rPr lang="ru-RU" sz="4000" dirty="0" err="1"/>
              <a:t>ривш</a:t>
            </a:r>
            <a:endParaRPr lang="ru-RU" sz="40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Производственная практика</a:t>
            </a:r>
          </a:p>
          <a:p>
            <a:pPr rtl="0"/>
            <a:r>
              <a:rPr lang="ru-RU" dirty="0"/>
              <a:t>студентки 2 курса 5 группы факультета </a:t>
            </a:r>
            <a:r>
              <a:rPr lang="ru-RU" dirty="0" err="1"/>
              <a:t>ПиМ</a:t>
            </a:r>
            <a:endParaRPr lang="ru-RU" dirty="0"/>
          </a:p>
          <a:p>
            <a:pPr rtl="0"/>
            <a:r>
              <a:rPr lang="ru-RU" dirty="0"/>
              <a:t>Казаковой Н. Ю.</a:t>
            </a:r>
          </a:p>
        </p:txBody>
      </p:sp>
      <p:pic>
        <p:nvPicPr>
          <p:cNvPr id="4" name="Рисунок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При прохождении практики ставились следующие задачи: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ru-RU" dirty="0"/>
              <a:t>сбор информации об издательстве: его истории, тематической направленности, связи с книготорговыми организациями;</a:t>
            </a:r>
          </a:p>
          <a:p>
            <a:r>
              <a:rPr lang="ru-RU" dirty="0"/>
              <a:t>изучение схемы прохождения рукописи в издательстве;</a:t>
            </a:r>
          </a:p>
          <a:p>
            <a:r>
              <a:rPr lang="ru-RU" dirty="0"/>
              <a:t>обсуждение с руководителем практики от предприятия особенно-</a:t>
            </a:r>
            <a:r>
              <a:rPr lang="ru-RU" dirty="0" err="1"/>
              <a:t>стей</a:t>
            </a:r>
            <a:r>
              <a:rPr lang="ru-RU" dirty="0"/>
              <a:t> организации рабочего процесса;</a:t>
            </a:r>
          </a:p>
          <a:p>
            <a:r>
              <a:rPr lang="ru-RU" dirty="0"/>
              <a:t>выполнение заданий, рекомендованных руководителем от пред-приятия, и анализ проведенной работы;</a:t>
            </a:r>
          </a:p>
          <a:p>
            <a:r>
              <a:rPr lang="ru-RU" dirty="0"/>
              <a:t>анализ 10-ти изданий по элементам и видам.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Отделы редакции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r>
              <a:rPr lang="ru-RU" dirty="0"/>
              <a:t>отдел учебно-методического обеспечения учебного процесса;</a:t>
            </a:r>
          </a:p>
          <a:p>
            <a:r>
              <a:rPr lang="ru-RU" dirty="0"/>
              <a:t>отдел оперативной полиграфии;</a:t>
            </a:r>
          </a:p>
          <a:p>
            <a:r>
              <a:rPr lang="ru-RU" dirty="0"/>
              <a:t>редакция научно-методического и публицистического журнала «</a:t>
            </a:r>
            <a:r>
              <a:rPr lang="ru-RU" dirty="0" err="1"/>
              <a:t>Вышэйшая</a:t>
            </a:r>
            <a:r>
              <a:rPr lang="ru-RU" dirty="0"/>
              <a:t> школа».</a:t>
            </a:r>
          </a:p>
        </p:txBody>
      </p:sp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Экскурсия в отдел оперативной полиграфии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7AE433-6127-469E-A95F-37DA7B4FD2C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2604" b="2604"/>
          <a:stretch/>
        </p:blipFill>
        <p:spPr>
          <a:xfrm>
            <a:off x="2442610" y="1361661"/>
            <a:ext cx="3308075" cy="2481056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83D868-A4DE-4121-AC53-54D1A114D4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27" y="1361661"/>
            <a:ext cx="3308075" cy="24810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3C5F64-8776-40EA-912F-9FD29BA135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28" y="4054823"/>
            <a:ext cx="3308075" cy="248105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633F595-D5C7-433C-AC77-D87A53CD8E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11" y="4054823"/>
            <a:ext cx="3308074" cy="248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Работа с рукописями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8CC249-9C57-440B-A461-BE58258052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1" t="33817" r="1" b="39517"/>
          <a:stretch/>
        </p:blipFill>
        <p:spPr>
          <a:xfrm>
            <a:off x="1104900" y="1457738"/>
            <a:ext cx="3194601" cy="21710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B173D2-23A3-41E4-8C48-F299E018F3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3913345"/>
            <a:ext cx="2485612" cy="24856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A33FECE-7A47-4A50-89E3-53470AC6B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10" y="1457738"/>
            <a:ext cx="4518915" cy="21710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7F20F0-4D7B-4B3C-B22C-C451FAF4074F}"/>
              </a:ext>
            </a:extLst>
          </p:cNvPr>
          <p:cNvSpPr txBox="1"/>
          <p:nvPr/>
        </p:nvSpPr>
        <p:spPr>
          <a:xfrm>
            <a:off x="8992434" y="2782669"/>
            <a:ext cx="2157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Работы много, зато</a:t>
            </a:r>
          </a:p>
          <a:p>
            <a:r>
              <a:rPr lang="ru-RU" dirty="0"/>
              <a:t>Интересно.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B9FD83-2D67-4C80-9857-25D040DEA168}"/>
              </a:ext>
            </a:extLst>
          </p:cNvPr>
          <p:cNvSpPr txBox="1"/>
          <p:nvPr/>
        </p:nvSpPr>
        <p:spPr>
          <a:xfrm>
            <a:off x="3887064" y="6029625"/>
            <a:ext cx="501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Была очень рада увидеть в рукописи букву ё.</a:t>
            </a:r>
          </a:p>
        </p:txBody>
      </p:sp>
    </p:spTree>
    <p:extLst>
      <p:ext uri="{BB962C8B-B14F-4D97-AF65-F5344CB8AC3E}">
        <p14:creationId xmlns:p14="http://schemas.microsoft.com/office/powerpoint/2010/main" val="424359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Анализ изданных книг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24FD68-80EC-483B-86B9-D8D3168799A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" b="2604"/>
          <a:stretch>
            <a:fillRect/>
          </a:stretch>
        </p:blipFill>
        <p:spPr>
          <a:xfrm>
            <a:off x="1104900" y="1586947"/>
            <a:ext cx="6430912" cy="4572001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A75A0C-FD9B-43E2-98C0-CB647E8AAC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8" y="1586947"/>
            <a:ext cx="2782957" cy="208721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21A37C0-02EE-4ED2-A039-2D0320AD9F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50587" y="3701781"/>
            <a:ext cx="2131378" cy="278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9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Анализ изданных книг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9E271B-F30D-411F-A0B8-CB242F914B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716502"/>
            <a:ext cx="6321288" cy="47409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ED02E4-A284-427B-921D-AE87BCA9F263}"/>
              </a:ext>
            </a:extLst>
          </p:cNvPr>
          <p:cNvSpPr txBox="1"/>
          <p:nvPr/>
        </p:nvSpPr>
        <p:spPr>
          <a:xfrm>
            <a:off x="7642856" y="1716502"/>
            <a:ext cx="346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Издание с вклеенной тетрадью</a:t>
            </a:r>
          </a:p>
          <a:p>
            <a:r>
              <a:rPr lang="ru-RU" dirty="0"/>
              <a:t>с иллюстрациями</a:t>
            </a:r>
          </a:p>
        </p:txBody>
      </p:sp>
    </p:spTree>
    <p:extLst>
      <p:ext uri="{BB962C8B-B14F-4D97-AF65-F5344CB8AC3E}">
        <p14:creationId xmlns:p14="http://schemas.microsoft.com/office/powerpoint/2010/main" val="400093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0</TotalTime>
  <Words>133</Words>
  <Application>Microsoft Office PowerPoint</Application>
  <PresentationFormat>Широкоэкранный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Euphemia</vt:lpstr>
      <vt:lpstr>Plantagenet Cherokee</vt:lpstr>
      <vt:lpstr>Wingdings</vt:lpstr>
      <vt:lpstr>Научная литература 16 х 9</vt:lpstr>
      <vt:lpstr>Редакционно-издательский центр ривш</vt:lpstr>
      <vt:lpstr>При прохождении практики ставились следующие задачи:</vt:lpstr>
      <vt:lpstr>Отделы редакции</vt:lpstr>
      <vt:lpstr>Экскурсия в отдел оперативной полиграфии</vt:lpstr>
      <vt:lpstr>Работа с рукописями</vt:lpstr>
      <vt:lpstr>Анализ изданных книг</vt:lpstr>
      <vt:lpstr>Анализ изданных книг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2020-07-31T22:16:23Z</dcterms:created>
  <dcterms:modified xsi:type="dcterms:W3CDTF">2020-07-31T23:06:34Z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